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95" r:id="rId3"/>
    <p:sldId id="369" r:id="rId4"/>
    <p:sldId id="370" r:id="rId5"/>
    <p:sldId id="36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0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Chapter 10</a:t>
            </a:r>
            <a:endParaRPr lang="en-US" b="1" dirty="0" smtClean="0"/>
          </a:p>
          <a:p>
            <a:pPr algn="l"/>
            <a:r>
              <a:rPr lang="en-US" b="1" dirty="0" smtClean="0"/>
              <a:t>Discussion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Learning full circle</a:t>
            </a:r>
          </a:p>
          <a:p>
            <a:pPr lvl="1"/>
            <a:r>
              <a:rPr lang="en-US" dirty="0" smtClean="0"/>
              <a:t>Learning quickly</a:t>
            </a:r>
          </a:p>
          <a:p>
            <a:pPr lvl="1"/>
            <a:r>
              <a:rPr lang="en-US" dirty="0" smtClean="0"/>
              <a:t>Learning safely</a:t>
            </a:r>
          </a:p>
          <a:p>
            <a:pPr lvl="1"/>
            <a:r>
              <a:rPr lang="en-US" dirty="0" smtClean="0"/>
              <a:t>Using future predictions</a:t>
            </a:r>
          </a:p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Learn across devices</a:t>
            </a:r>
          </a:p>
          <a:p>
            <a:pPr lvl="1"/>
            <a:r>
              <a:rPr lang="en-US" dirty="0" smtClean="0"/>
              <a:t>Learn across people</a:t>
            </a:r>
          </a:p>
          <a:p>
            <a:pPr lvl="1"/>
            <a:r>
              <a:rPr lang="en-US" dirty="0" smtClean="0"/>
              <a:t>Coordinate behavior</a:t>
            </a:r>
          </a:p>
        </p:txBody>
      </p:sp>
    </p:spTree>
    <p:extLst>
      <p:ext uri="{BB962C8B-B14F-4D97-AF65-F5344CB8AC3E}">
        <p14:creationId xmlns:p14="http://schemas.microsoft.com/office/powerpoint/2010/main" val="2493207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Effective data collection and reuse</a:t>
            </a:r>
          </a:p>
          <a:p>
            <a:pPr lvl="1"/>
            <a:r>
              <a:rPr lang="en-US" dirty="0" smtClean="0"/>
              <a:t>Collection of data (active learning)</a:t>
            </a:r>
          </a:p>
          <a:p>
            <a:pPr lvl="1"/>
            <a:r>
              <a:rPr lang="en-US" dirty="0" smtClean="0"/>
              <a:t>Transfer between use cases (transfer learning)</a:t>
            </a:r>
          </a:p>
          <a:p>
            <a:r>
              <a:rPr lang="en-US" dirty="0" smtClean="0"/>
              <a:t>Data processing and storage</a:t>
            </a:r>
          </a:p>
          <a:p>
            <a:pPr lvl="1"/>
            <a:r>
              <a:rPr lang="en-US" dirty="0" smtClean="0"/>
              <a:t>Storing data (where, what)</a:t>
            </a:r>
          </a:p>
          <a:p>
            <a:pPr lvl="1"/>
            <a:r>
              <a:rPr lang="en-US" dirty="0" smtClean="0"/>
              <a:t>Processing data (when, where)</a:t>
            </a:r>
          </a:p>
          <a:p>
            <a:pPr lvl="1"/>
            <a:r>
              <a:rPr lang="en-US" dirty="0" smtClean="0"/>
              <a:t>Battery management</a:t>
            </a:r>
          </a:p>
        </p:txBody>
      </p:sp>
    </p:spTree>
    <p:extLst>
      <p:ext uri="{BB962C8B-B14F-4D97-AF65-F5344CB8AC3E}">
        <p14:creationId xmlns:p14="http://schemas.microsoft.com/office/powerpoint/2010/main" val="27731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Better predictive modeling and clustering</a:t>
            </a:r>
          </a:p>
          <a:p>
            <a:pPr lvl="1"/>
            <a:r>
              <a:rPr lang="en-US" dirty="0" smtClean="0"/>
              <a:t>Better features with less effort</a:t>
            </a:r>
          </a:p>
          <a:p>
            <a:pPr lvl="1"/>
            <a:r>
              <a:rPr lang="en-US" dirty="0" smtClean="0"/>
              <a:t>Domain knowledge</a:t>
            </a:r>
          </a:p>
          <a:p>
            <a:pPr lvl="1"/>
            <a:r>
              <a:rPr lang="en-US" dirty="0" smtClean="0"/>
              <a:t>Temporal learning</a:t>
            </a:r>
          </a:p>
          <a:p>
            <a:pPr lvl="1"/>
            <a:r>
              <a:rPr lang="en-US" dirty="0" err="1" smtClean="0"/>
              <a:t>Explainability</a:t>
            </a:r>
            <a:r>
              <a:rPr lang="en-US" dirty="0" smtClean="0"/>
              <a:t> of models</a:t>
            </a:r>
          </a:p>
          <a:p>
            <a:r>
              <a:rPr lang="en-US" dirty="0" smtClean="0"/>
              <a:t>Validation</a:t>
            </a:r>
          </a:p>
          <a:p>
            <a:pPr lvl="1"/>
            <a:r>
              <a:rPr lang="en-US" dirty="0" smtClean="0"/>
              <a:t>Perform validation (!)</a:t>
            </a:r>
          </a:p>
          <a:p>
            <a:pPr lvl="1"/>
            <a:r>
              <a:rPr lang="en-US" dirty="0" smtClean="0"/>
              <a:t>Definition of success</a:t>
            </a:r>
          </a:p>
          <a:p>
            <a:pPr lvl="1"/>
            <a:r>
              <a:rPr lang="en-US" dirty="0" smtClean="0"/>
              <a:t>Setup of validation study (slow approval process)</a:t>
            </a:r>
          </a:p>
        </p:txBody>
      </p:sp>
    </p:spTree>
    <p:extLst>
      <p:ext uri="{BB962C8B-B14F-4D97-AF65-F5344CB8AC3E}">
        <p14:creationId xmlns:p14="http://schemas.microsoft.com/office/powerpoint/2010/main" val="118917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We have studied various reinforcement learning algorithms</a:t>
            </a:r>
          </a:p>
          <a:p>
            <a:r>
              <a:rPr lang="en-US" dirty="0" smtClean="0"/>
              <a:t>We have seen the challenges in the domain</a:t>
            </a:r>
          </a:p>
          <a:p>
            <a:r>
              <a:rPr lang="en-US" dirty="0" smtClean="0"/>
              <a:t>We have discussed the final assignment</a:t>
            </a:r>
          </a:p>
        </p:txBody>
      </p:sp>
    </p:spTree>
    <p:extLst>
      <p:ext uri="{BB962C8B-B14F-4D97-AF65-F5344CB8AC3E}">
        <p14:creationId xmlns:p14="http://schemas.microsoft.com/office/powerpoint/2010/main" val="39477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15326</TotalTime>
  <Words>137</Words>
  <Application>Microsoft Macintosh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Machine Learning for the Quantified Self</vt:lpstr>
      <vt:lpstr>Challenges (1)</vt:lpstr>
      <vt:lpstr>Challenges (2)</vt:lpstr>
      <vt:lpstr>Challenges (3)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265</cp:revision>
  <dcterms:created xsi:type="dcterms:W3CDTF">2014-06-23T06:50:30Z</dcterms:created>
  <dcterms:modified xsi:type="dcterms:W3CDTF">2017-09-03T14:47:21Z</dcterms:modified>
</cp:coreProperties>
</file>